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5" r:id="rId10"/>
    <p:sldId id="276" r:id="rId11"/>
    <p:sldId id="267" r:id="rId12"/>
    <p:sldId id="277" r:id="rId13"/>
    <p:sldId id="278" r:id="rId14"/>
    <p:sldId id="279" r:id="rId15"/>
    <p:sldId id="268" r:id="rId16"/>
    <p:sldId id="274" r:id="rId17"/>
    <p:sldId id="281" r:id="rId18"/>
    <p:sldId id="280" r:id="rId19"/>
    <p:sldId id="282" r:id="rId20"/>
    <p:sldId id="273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1AE1-F0D6-462B-A85C-C7FBBA0F103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3DD1-B169-4682-BFEC-8702FE0AD0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3DD1-B169-4682-BFEC-8702FE0AD09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BFD887-01A9-4BB5-AAD0-7F513AB2F44F}" type="datetimeFigureOut">
              <a:rPr lang="ru-RU" smtClean="0"/>
              <a:pPr/>
              <a:t>16.08.2020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883A37-F53F-47DA-9036-6634610C9A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916832"/>
            <a:ext cx="3960440" cy="30243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Цветаева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Download\90663556_0a415fde2b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63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«С новым годом, Лебединый стан!»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37981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С1917года для Цветаевой настаёт пора испытаний. В ноябре 1917 года её муж Сергей Эфрон уехал на Дон, где формировались первые части Белой армии. Россию он любил фанатично. И, служа в Белой армии, свято верил, что спасает Россию. В это время Марина пишет книгу «Лебединый стан», в которой прославляет Белую армию, прославляет только за то, что в её рядах – её любимый и единственный.</a:t>
            </a:r>
          </a:p>
        </p:txBody>
      </p:sp>
      <p:pic>
        <p:nvPicPr>
          <p:cNvPr id="4" name="Picture 2" descr="C:\Users\1\Desktop\Download\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55398"/>
            <a:ext cx="3995936" cy="540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704856" cy="7703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«Две руки, легко опущенные </a:t>
            </a:r>
            <a:br>
              <a:rPr lang="ru-RU" sz="2800" dirty="0" smtClean="0"/>
            </a:br>
            <a:r>
              <a:rPr lang="ru-RU" sz="2800" dirty="0" smtClean="0"/>
              <a:t>на младенческую голову!</a:t>
            </a:r>
            <a:br>
              <a:rPr lang="ru-RU" sz="2800" dirty="0" smtClean="0"/>
            </a:br>
            <a:r>
              <a:rPr lang="ru-RU" sz="2800" dirty="0" smtClean="0"/>
              <a:t>Были – по одной на каждую –</a:t>
            </a:r>
            <a:br>
              <a:rPr lang="ru-RU" sz="2800" dirty="0" smtClean="0"/>
            </a:br>
            <a:r>
              <a:rPr lang="ru-RU" sz="2800" dirty="0" smtClean="0"/>
              <a:t>две головки мне дарованы…»</a:t>
            </a:r>
            <a:endParaRPr lang="ru-RU" sz="2800" dirty="0"/>
          </a:p>
        </p:txBody>
      </p:sp>
      <p:pic>
        <p:nvPicPr>
          <p:cNvPr id="26626" name="Picture 2" descr="C:\Users\1\Desktop\Download\cvetaeva_03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813884" cy="38759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Дочери Цветаевой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(слева Аля, справа Ирина)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«Моим стихам, написанным так рано»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40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С1912 по 1920 года Марина Цветаева пишет непрерывно, но ни одной книги не вышло. Только несколько случайных стихов в петербургских «Северных записках».3нали её лишь завзятые любители поэзии.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Download\a_ignore_q_80_w_1000_c_limi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674" y="2708920"/>
            <a:ext cx="2764487" cy="389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59696" cy="914360"/>
          </a:xfrm>
        </p:spPr>
        <p:txBody>
          <a:bodyPr/>
          <a:lstStyle/>
          <a:p>
            <a:pPr algn="ctr"/>
            <a:r>
              <a:rPr lang="ru-RU" dirty="0" smtClean="0"/>
              <a:t>«суда поспешно не чини»</a:t>
            </a:r>
            <a:endParaRPr lang="ru-RU" dirty="0"/>
          </a:p>
        </p:txBody>
      </p:sp>
      <p:pic>
        <p:nvPicPr>
          <p:cNvPr id="3" name="Picture 2" descr="C:\Users\1\Desktop\Download\88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415287" cy="45364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2204864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июля 1921 года Цветаева получила «благую весть» -письмо от Сергея Эфрона. Он находился в Чехии. Сергей не мог вернуться в Россию Марина делает решительный шаг: в 1922 году едет к мужу.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начались годы эмиграции-17-летняя одиссея за рубежом. Сначала- Германия, потом- Чехия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59696" cy="842352"/>
          </a:xfrm>
        </p:spPr>
        <p:txBody>
          <a:bodyPr/>
          <a:lstStyle/>
          <a:p>
            <a:pPr algn="ctr"/>
            <a:r>
              <a:rPr lang="ru-RU" dirty="0" smtClean="0"/>
              <a:t>«Твои…черты…»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Чехии Цветаевой удалось издать несколько книг: «Разлука», «Психея»,«Ремесло» -это был своего рода пик, после которого наступил резкий спад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Download\10928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536504" cy="359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88832" cy="7703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«Если бы мне сейчас пришлось умереть, я бы дико жалела мальчика, которого люблю какою-то тоскливою, умиленною, благодарною любовью…»</a:t>
            </a:r>
            <a:endParaRPr lang="ru-RU" sz="2000" dirty="0"/>
          </a:p>
        </p:txBody>
      </p:sp>
      <p:pic>
        <p:nvPicPr>
          <p:cNvPr id="28674" name="Picture 2" descr="C:\Users\1\Desktop\Download\effron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202413" cy="3240360"/>
          </a:xfrm>
          <a:prstGeom prst="rect">
            <a:avLst/>
          </a:prstGeom>
          <a:noFill/>
        </p:spPr>
      </p:pic>
      <p:pic>
        <p:nvPicPr>
          <p:cNvPr id="28675" name="Picture 3" descr="C:\Users\1\Desktop\Download\efron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2664296" cy="3037470"/>
          </a:xfrm>
          <a:prstGeom prst="rect">
            <a:avLst/>
          </a:prstGeom>
          <a:noFill/>
        </p:spPr>
      </p:pic>
      <p:pic>
        <p:nvPicPr>
          <p:cNvPr id="28676" name="Picture 4" descr="C:\Users\1\Desktop\Download\effronn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2358256" cy="3045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5013176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февраля 1925 года родился давно желанный сын Георгий - в семье его</a:t>
            </a:r>
          </a:p>
          <a:p>
            <a:r>
              <a:rPr lang="ru-RU" dirty="0" smtClean="0"/>
              <a:t>будут звать Мур.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59696" cy="626328"/>
          </a:xfrm>
        </p:spPr>
        <p:txBody>
          <a:bodyPr/>
          <a:lstStyle/>
          <a:p>
            <a:pPr algn="ctr"/>
            <a:r>
              <a:rPr lang="ru-RU" dirty="0" smtClean="0"/>
              <a:t>«Тоска по родине»</a:t>
            </a:r>
            <a:endParaRPr lang="ru-RU" dirty="0"/>
          </a:p>
        </p:txBody>
      </p:sp>
      <p:pic>
        <p:nvPicPr>
          <p:cNvPr id="33794" name="Picture 2" descr="C:\Users\1\Desktop\Download\w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858000" cy="457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6021288"/>
            <a:ext cx="195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Эфрон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19736" cy="77034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«Расстояние: вёрсты, мили...»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58924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Главным адресатом её стихов в России, в Москве, был Б.Пастернак. Его мнением она дорожила. Пастернаку Цветаева посвятила много стихов.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92447806_4514961_Pasternak_i_C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5669136" cy="425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59696" cy="698336"/>
          </a:xfrm>
        </p:spPr>
        <p:txBody>
          <a:bodyPr/>
          <a:lstStyle/>
          <a:p>
            <a:pPr algn="ctr"/>
            <a:r>
              <a:rPr lang="ru-RU" dirty="0" smtClean="0"/>
              <a:t>«После России»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1928г.  появился последний прижизненный сборник «После России»,включивший в себя стихи 22-25-годов.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Download\31-021-B704-49-CA189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2376264" cy="4018754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цветаевой\33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3970213" cy="39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55160" cy="21728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«...я постепенно утрачиваю чувство реальности: меня - всё меньше и меньше... Никто не видит, не знает, что я год  ищу   глазами  - крюк... Я год  примеряю   смерть. Всё уродливо  и страшно… Я не хочу умереть. Я хочу не быть...»</a:t>
            </a:r>
            <a:endParaRPr lang="ru-RU" sz="2400" dirty="0"/>
          </a:p>
        </p:txBody>
      </p:sp>
      <p:pic>
        <p:nvPicPr>
          <p:cNvPr id="1026" name="Picture 2" descr="C:\Users\1\Desktop\150739777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«Красною кистью рябина зажглась»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Download\Sorbus_aucuparia_01-2-fill-605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527246" cy="26190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4653136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Красною кистью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Рябина зажглась.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Падали листья.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родилась.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3356992"/>
            <a:ext cx="3240360" cy="323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59696" cy="69833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«Знаю, умру на заре»</a:t>
            </a:r>
            <a:endParaRPr lang="ru-RU" dirty="0"/>
          </a:p>
        </p:txBody>
      </p:sp>
      <p:pic>
        <p:nvPicPr>
          <p:cNvPr id="32770" name="Picture 2" descr="C:\Users\1\Desktop\Download\unname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28954" cy="2952328"/>
          </a:xfrm>
          <a:prstGeom prst="rect">
            <a:avLst/>
          </a:prstGeom>
          <a:noFill/>
        </p:spPr>
      </p:pic>
      <p:pic>
        <p:nvPicPr>
          <p:cNvPr id="32771" name="Picture 3" descr="C:\Users\1\Desktop\Download\Marina_Cveta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238500" cy="459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5085184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31 августа 1941г.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«Настанет день, когда и я  исчезну…»</a:t>
            </a:r>
            <a:endParaRPr lang="ru-RU" dirty="0"/>
          </a:p>
        </p:txBody>
      </p:sp>
      <p:pic>
        <p:nvPicPr>
          <p:cNvPr id="3" name="Picture 4" descr="C:\Documents and Settings\Admin\Рабочий стол\фото цветаевой\845149-3f33ecf6da8041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556792"/>
            <a:ext cx="3703940" cy="4104456"/>
          </a:xfrm>
          <a:prstGeom prst="rect">
            <a:avLst/>
          </a:prstGeom>
          <a:noFill/>
          <a:ln/>
        </p:spPr>
      </p:pic>
      <p:pic>
        <p:nvPicPr>
          <p:cNvPr id="4" name="Picture 2" descr="C:\Documents and Settings\Admin\Рабочий стол\фото цветаевой\8035559_1s261_129443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281758" cy="32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ГБОУ СОШ №10 «ОЦ ЛИК» г.о. Отрадный Самарской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Зрелова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Елена Михайловна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графии\школа\MwPVWOlax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4483472" cy="336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2838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 как солнечно и как звездно</a:t>
            </a:r>
            <a:br>
              <a:rPr lang="ru-RU" dirty="0" smtClean="0"/>
            </a:br>
            <a:r>
              <a:rPr lang="ru-RU" dirty="0" smtClean="0"/>
              <a:t>начат жизненный первый том…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Марина Цветаева родилась в Москве 26 сентября 1892 года в семье профессора -искусствоведа Ивана Владимировича Цветаева и его жены -Марии Александровны Мейн, талантливой пианистки.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Download\scale_120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«зовут ее Ася: но лучшее имя ей – пламя»</a:t>
            </a:r>
            <a:endParaRPr lang="ru-RU" dirty="0"/>
          </a:p>
        </p:txBody>
      </p:sp>
      <p:pic>
        <p:nvPicPr>
          <p:cNvPr id="4098" name="Picture 2" descr="C:\Users\1\Desktop\Download\Анастасия_и_Ма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04456" cy="3157695"/>
          </a:xfrm>
          <a:prstGeom prst="rect">
            <a:avLst/>
          </a:prstGeom>
          <a:noFill/>
        </p:spPr>
      </p:pic>
      <p:pic>
        <p:nvPicPr>
          <p:cNvPr id="4099" name="Picture 3" descr="C:\Users\1\Desktop\Download\tsvetaev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024336" cy="4219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15719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Марина и Анастасия Цветаевы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 переулок сходи</a:t>
            </a:r>
            <a:br>
              <a:rPr lang="ru-RU" dirty="0" smtClean="0"/>
            </a:br>
            <a:r>
              <a:rPr lang="ru-RU" dirty="0" smtClean="0"/>
              <a:t>трехпрудный</a:t>
            </a:r>
            <a:br>
              <a:rPr lang="ru-RU" dirty="0" smtClean="0"/>
            </a:br>
            <a:r>
              <a:rPr lang="ru-RU" dirty="0" smtClean="0"/>
              <a:t>в эту душу моей души»</a:t>
            </a: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88840"/>
            <a:ext cx="7632848" cy="37400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5877272"/>
            <a:ext cx="345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№ 8 в Трёхпрудном переулке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59696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«Христос и Бог!  Я жажду чуда»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355976" y="1772816"/>
            <a:ext cx="37444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занятие Марины с 4лет - чтение, с 5 лет - писание.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юная Цветаева отнесла в типографию Мамонтова 1-ый поэтический сборник «Вечерний альбом». Ей исполнилось 18 лет.  В книгу вошли стихи, написанные в 15-17лет (некоторые ещё раньше), которые получили высокую оценку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М.Волошина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В.Брюсова.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Download\1026403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94892"/>
            <a:ext cx="2304256" cy="3263108"/>
          </a:xfrm>
          <a:prstGeom prst="rect">
            <a:avLst/>
          </a:prstGeom>
          <a:noFill/>
        </p:spPr>
      </p:pic>
      <p:pic>
        <p:nvPicPr>
          <p:cNvPr id="1026" name="Picture 2" descr="C:\Users\1\Desktop\Screenshot_20200816_125445_com.android.ch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17554"/>
            <a:ext cx="3960440" cy="255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«Я с вызовом ношу его кольцо!»</a:t>
            </a:r>
            <a:endParaRPr lang="ru-RU" dirty="0"/>
          </a:p>
        </p:txBody>
      </p:sp>
      <p:pic>
        <p:nvPicPr>
          <p:cNvPr id="22530" name="Picture 2" descr="C:\Users\1\Desktop\Download\cvetaeva_01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281936" cy="41879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6021288"/>
            <a:ext cx="429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Марина Цветаева и ее муж Сергей Эфрон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15680" cy="77034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«Ты будешь невинной, тонкой»</a:t>
            </a:r>
            <a:endParaRPr lang="ru-RU" dirty="0"/>
          </a:p>
        </p:txBody>
      </p:sp>
      <p:pic>
        <p:nvPicPr>
          <p:cNvPr id="25602" name="Picture 2" descr="C:\Users\1\Desktop\Download\scale_1200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785031" cy="4555704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фото цветаевой\1a75fb92778c4bebd7681038025278f3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1772816"/>
            <a:ext cx="38876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фото цветаевой\ариад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388913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6309320"/>
            <a:ext cx="327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Дочь Цветаевой Ариадна (Аля)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«Белое солнце и низкие, низкие тучи»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1912году выходит книга стихов «Волшебный фонарь», посвященная мужу, Сергею Эфрону. А через год - сборник с заглавием «Из двух книг». Годом рождения ПОЭТА Цветаевой считается 1916 год. Почти все стихи, написанные в этот удивительно плодотворный период, войдут в сборник«Вёрсты», изданный в 1922году.</a:t>
            </a:r>
          </a:p>
        </p:txBody>
      </p:sp>
      <p:pic>
        <p:nvPicPr>
          <p:cNvPr id="4" name="Picture 4" descr="C:\Users\1\Desktop\Download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824536" cy="3081295"/>
          </a:xfrm>
          <a:prstGeom prst="rect">
            <a:avLst/>
          </a:prstGeom>
          <a:noFill/>
        </p:spPr>
      </p:pic>
      <p:pic>
        <p:nvPicPr>
          <p:cNvPr id="5" name="Picture 3" descr="C:\Users\1\Desktop\Download\a_ignore_q_80_w_1000_c_limi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237626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205</TotalTime>
  <Words>650</Words>
  <Application>Microsoft Office PowerPoint</Application>
  <PresentationFormat>Экран (4:3)</PresentationFormat>
  <Paragraphs>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Марина  Ивановна Цветаева </vt:lpstr>
      <vt:lpstr>«Красною кистью рябина зажглась»</vt:lpstr>
      <vt:lpstr>«о как солнечно и как звездно начат жизненный первый том…</vt:lpstr>
      <vt:lpstr>«зовут ее Ася: но лучшее имя ей – пламя»</vt:lpstr>
      <vt:lpstr>«В переулок сходи трехпрудный в эту душу моей души»</vt:lpstr>
      <vt:lpstr>«Христос и Бог!  Я жажду чуда»</vt:lpstr>
      <vt:lpstr>«Я с вызовом ношу его кольцо!»</vt:lpstr>
      <vt:lpstr>«Ты будешь невинной, тонкой»</vt:lpstr>
      <vt:lpstr>«Белое солнце и низкие, низкие тучи»</vt:lpstr>
      <vt:lpstr>«С новым годом, Лебединый стан!»</vt:lpstr>
      <vt:lpstr>«Две руки, легко опущенные  на младенческую голову! Были – по одной на каждую – две головки мне дарованы…»</vt:lpstr>
      <vt:lpstr>«Моим стихам, написанным так рано»</vt:lpstr>
      <vt:lpstr>«суда поспешно не чини»</vt:lpstr>
      <vt:lpstr>«Твои…черты…»</vt:lpstr>
      <vt:lpstr>«Если бы мне сейчас пришлось умереть, я бы дико жалела мальчика, которого люблю какою-то тоскливою, умиленною, благодарною любовью…»</vt:lpstr>
      <vt:lpstr>«Тоска по родине»</vt:lpstr>
      <vt:lpstr>«Расстояние: вёрсты, мили...»</vt:lpstr>
      <vt:lpstr>«После России»</vt:lpstr>
      <vt:lpstr>«...я постепенно утрачиваю чувство реальности: меня - всё меньше и меньше... Никто не видит, не знает, что я год  ищу   глазами  - крюк... Я год  примеряю   смерть. Всё уродливо  и страшно… Я не хочу умереть. Я хочу не быть...»</vt:lpstr>
      <vt:lpstr>«Знаю, умру на заре»</vt:lpstr>
      <vt:lpstr> «Настанет день, когда и я  исчезну…»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</cp:revision>
  <dcterms:created xsi:type="dcterms:W3CDTF">2020-08-16T08:36:39Z</dcterms:created>
  <dcterms:modified xsi:type="dcterms:W3CDTF">2020-08-16T16:28:50Z</dcterms:modified>
</cp:coreProperties>
</file>